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58" r:id="rId4"/>
    <p:sldId id="262" r:id="rId5"/>
    <p:sldId id="263" r:id="rId6"/>
    <p:sldId id="264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7" r:id="rId25"/>
    <p:sldId id="276" r:id="rId26"/>
    <p:sldId id="278" r:id="rId27"/>
    <p:sldId id="279" r:id="rId28"/>
    <p:sldId id="280" r:id="rId29"/>
    <p:sldId id="281" r:id="rId30"/>
    <p:sldId id="282" r:id="rId31"/>
    <p:sldId id="284" r:id="rId32"/>
    <p:sldId id="298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6A6D7-8D21-4AE3-BC91-1075A6865AA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E14A-4AE5-4BBF-9F80-DDB8AD115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2A62-075B-428E-A254-EC6B060D0F98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17A9-95AC-4D6C-BA5E-EC6D53D77C07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4D65-B04C-4752-A86F-8E7C4BB7097A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97DA-22D1-4B14-9382-188303309F5C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93ED-E064-4026-8212-CD3BAEF1F5ED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C313-71AF-4517-BE3B-3731EEDE0CC9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3098-E25B-441C-AA85-99AF34DB9669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FCD8-CD42-4515-9D3F-2A23843CE4AD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7A6-A73A-4CC4-B3F5-45EF496BAFF4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0A1B-A846-494D-957F-36AED040C3BD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38AA-72EE-4000-8B1D-E0446D0DC260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4B6A-9E04-46B0-AF0F-D92F4E0C886F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FD46-AA76-49AE-B067-20C162B9FD0D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A2E4-2400-4631-A740-5EABFD3BE14B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F52-4960-4194-8F25-E03A15A91D56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3E9E-A4FD-4FAE-950B-9A006E3A47E8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49C0-9D7D-4378-879D-2E21A378B88A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C0C650-4841-4BEE-A694-726F9E702E28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20B8B9-42F6-F25C-A16B-FCE7A00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416" y="2150165"/>
            <a:ext cx="8825658" cy="255767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ETL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52B88-722D-F0AD-4B78-CC72040F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2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2CB5-D9BB-3BC2-2E57-5ED82C77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Cleansing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E37F0-D4A5-67DE-7310-4A3276F1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90E01-BB1E-1D43-F762-B4CDCB82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89" y="2634504"/>
            <a:ext cx="6020640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9300-71AE-616D-0346-BA15D0838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Validation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5C5E5-2452-823C-3810-C83BF865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B2ADB-6C06-065D-986A-4589FBA9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324" y="2223262"/>
            <a:ext cx="4572638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9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BBD9F-6487-9E66-9A36-17FEA704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483075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Formatting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2E781-AE29-CB0D-89ED-1D3266C1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DA465-B563-2D6D-5B9E-0155AC3E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4" y="2766919"/>
            <a:ext cx="6679479" cy="17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0A0F-CB8B-5A70-6192-BAFF293A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591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Derivation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6A47F-9856-AAC4-BEB1-3AA20526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2EF85-1080-414C-661F-CAD5E598D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2366962"/>
            <a:ext cx="6922604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2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F065-7D72-A64F-71E3-560EBEF6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Filtering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8CC74-B840-1287-1F19-5604213A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D00FB-40ED-6DF7-E3AC-39B8A5C70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2" y="1900024"/>
            <a:ext cx="6649671" cy="362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1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4E86C-0289-76A8-4527-BD6AB956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33125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Splitting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91FA0-298C-E9AF-3CDB-13BABBDC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AE435-53DB-AA78-8002-743798D7B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7" y="2285840"/>
            <a:ext cx="7699513" cy="27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C990-DF38-C00C-7070-822CC130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32452"/>
            <a:ext cx="8946541" cy="50159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</a:p>
          <a:p>
            <a:pPr lvl="1">
              <a:lnSpc>
                <a:spcPct val="200000"/>
              </a:lnSpc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Load data into DW (Data Warehouse)</a:t>
            </a:r>
          </a:p>
          <a:p>
            <a:pPr lvl="1">
              <a:lnSpc>
                <a:spcPct val="200000"/>
              </a:lnSpc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 aggregates – Creating an aggregate is summarizing and storing data which is available in  fact table prove the performance of end-user queries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DDF4D-1FE3-9AF4-106E-BF15761A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8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78FD-E266-6F0F-CF4B-16D2B4C5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phases of ETL testing process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3B93D-5ED7-DBFF-FEED-5B2CC0733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147" y="2080591"/>
            <a:ext cx="9819861" cy="395614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54E62-133F-DA92-D8D3-FAF963CF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8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E19F-A288-A1E3-D5D3-325275053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33670"/>
            <a:ext cx="8946541" cy="5214729"/>
          </a:xfrm>
        </p:spPr>
        <p:txBody>
          <a:bodyPr>
            <a:norm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ETL testing is performed in five stages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Identifying data sources and requirements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 business logics and dimensional Modelling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 and populate data</a:t>
            </a:r>
          </a:p>
          <a:p>
            <a:pPr>
              <a:lnSpc>
                <a:spcPct val="2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 Reports</a:t>
            </a:r>
          </a:p>
          <a:p>
            <a:pPr>
              <a:lnSpc>
                <a:spcPct val="200000"/>
              </a:lnSpc>
            </a:pPr>
            <a:endParaRPr lang="en-US" b="0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FF3C6-6E40-9095-E363-1FCC6CFC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8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E91DE-D4EC-3EE5-8A5C-657A30054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29" y="1086678"/>
            <a:ext cx="9501809" cy="516172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B779E-03DC-8B6F-87C1-C2B2C833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F061-89F1-8C14-0CBD-48B3B613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ETL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1067-FA9E-229E-78B0-86900DB8E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ETL stands for Extract-Transform-Load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we perform ETL Testing?</a:t>
            </a:r>
          </a:p>
          <a:p>
            <a:pPr>
              <a:lnSpc>
                <a:spcPct val="200000"/>
              </a:lnSpc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Extract, Transform, and Load (ETL) process is the primary process used to effectively load data from source systems to the data warehouse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A0CA-BE15-4073-E741-A8815053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76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523D-C4BD-CE42-E2C0-75E88425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ETL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B3B5-E556-E8FD-B267-3493D692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30017"/>
            <a:ext cx="8946541" cy="4088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Production Validation Testing</a:t>
            </a:r>
          </a:p>
          <a:p>
            <a:pPr marL="0" indent="0" algn="just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“Table balancing” or “production reconciliation” this type of ETL testing is done on data as it is being moved into production systems. 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support your business decision, the data in your production systems has to be in the correct order. 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to Target Testing (Validation Testing)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 type of testing is carried out to validate whether the data values transformed are the expected data values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EDE6C-75B0-BE00-F123-F04F6E54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2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B907-5FB1-95A9-686B-BA2D50FF7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063416"/>
            <a:ext cx="8946541" cy="43268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Upgrades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 type of ETL testing can be automatically generated, saving substantial test development time.</a:t>
            </a:r>
          </a:p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testing checks whether the data extracted from an older application or repository are exactly same as the data in a repository or new application.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Metadata Testing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Metadata testing includes testing of data type check, data length check and index/constraint check.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6A64B-CAA4-A338-9974-98D5E83A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7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619C-FB32-097C-BDDA-B19040CD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261" y="781878"/>
            <a:ext cx="8946541" cy="47111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Completeness Testing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verify that all the expected data is loaded in target from the source, data completeness testing is done. </a:t>
            </a:r>
          </a:p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of the tests that can be run are compare and validate counts, aggregates and actual data between the source and target for columns with simple transformation or no transformation.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Accuracy Testing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testing is done to ensure that the data is accurately loaded and transformed as expected.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8354E4-87F5-8017-A101-1CF7B923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0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1FF42-0377-DE9F-4AB7-C8B9C389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65" y="1411684"/>
            <a:ext cx="8946541" cy="5148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Transformation Testing</a:t>
            </a:r>
          </a:p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Testing data transformation is done as in many cases it cannot be achieved by writing one source SQL query and comparing the output with the target.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Multiple SQL queries may need to be run for each row to verify the transformation rules.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Quality Tests includes syntax and reference tests. In order to avoid any error due to date or order number during business process Data Quality testing is done.</a:t>
            </a:r>
          </a:p>
          <a:p>
            <a:pPr marL="0" indent="0" algn="just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42115-FB74-93DA-D8DF-E1FEF5D9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9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06432-1C6A-7B26-9216-FC5872287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96" y="1987827"/>
            <a:ext cx="8946541" cy="576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Quality Testing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 Tests: It will check the data according to the data model. For example: Customer ID</a:t>
            </a:r>
          </a:p>
          <a:p>
            <a:pPr algn="l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quality testing includes number check, date check, precision check, data check , null check etc.</a:t>
            </a:r>
          </a:p>
          <a:p>
            <a:pPr marL="0" indent="0">
              <a:buNone/>
            </a:pP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GUI/Navigation Testing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testing is done to check the navigation or GUI aspects of the front end reports.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D2131-5A55-E1D8-E020-8273D6DD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6EF4-E1F3-AC7D-847D-7FCDFD98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817" y="1987826"/>
            <a:ext cx="8946541" cy="5804451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Mapping doc validation </a:t>
            </a:r>
          </a:p>
          <a:p>
            <a:pPr lvl="2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Verify mapping doc whether corresponding ETL information is provided or not. Change log should maintain in every mapping doc.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Validate the source and target table structure against corresponding mapping doc.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data type and target data type should be same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Length of data types in both source and target should be equal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Verify that data field types and formats are specified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data type length should not less than the target data type length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Validate the name of columns in the table against mapping doc.</a:t>
            </a:r>
          </a:p>
          <a:p>
            <a:pPr lvl="4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A6BA-6B66-5615-7CDE-4FA793F3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5F3F7-5C88-FC96-0F8E-D7DD8A3FFF77}"/>
              </a:ext>
            </a:extLst>
          </p:cNvPr>
          <p:cNvSpPr txBox="1"/>
          <p:nvPr/>
        </p:nvSpPr>
        <p:spPr>
          <a:xfrm>
            <a:off x="1325217" y="8787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ETL TEST SCENARIOS AND TEST CASES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22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DCC01-840E-69CE-28B8-2C29A874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329" y="1593503"/>
            <a:ext cx="8946541" cy="5731564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Constraint Validation</a:t>
            </a:r>
          </a:p>
          <a:p>
            <a:pPr lvl="2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 the constraints are defined for specific table as expected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Issues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 that all expected data is loaded into target table.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 record counts between source and target.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for any rejected records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data should not be truncated in the column of target tables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boundary value analysis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Compares unique values of key fields between data loaded to WH and source data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5C972-F006-F407-55FD-157509CE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7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F2A1-E451-64A1-3D37-D0D56C95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75862"/>
            <a:ext cx="8946541" cy="5572538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Correctness Issues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that is misspelled or inaccurately recorded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Null, non-unique or out of range data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Quality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Number check: Need to number check and validate it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Check: They have to follow date format and it should be same across all records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Precision Check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check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 check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 Validate</a:t>
            </a:r>
          </a:p>
          <a:p>
            <a:pPr lvl="2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Verify the null values, where “Not Null” specified for a specific column.</a:t>
            </a:r>
          </a:p>
          <a:p>
            <a:pPr lvl="4"/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3DBF9-5B84-6B51-538D-AFFFDCF9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47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4DA-9918-35FE-C3ED-0FA98C4C1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78227"/>
            <a:ext cx="8946541" cy="547977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Duplicate Check</a:t>
            </a:r>
          </a:p>
          <a:p>
            <a:pPr lvl="2">
              <a:buFont typeface="+mj-lt"/>
              <a:buAutoNum type="arabicPeriod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Needs to validate the unique key, primary key and any other column should be unique as per the business requirements are having any duplicate rows</a:t>
            </a:r>
          </a:p>
          <a:p>
            <a:pPr lvl="2">
              <a:buFont typeface="+mj-lt"/>
              <a:buAutoNum type="arabicPeriod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if any duplicate values exist in any column which is extracting from multiple columns in source and combining into one column</a:t>
            </a:r>
          </a:p>
          <a:p>
            <a:pPr lvl="2">
              <a:buFont typeface="+mj-lt"/>
              <a:buAutoNum type="arabicPeriod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per the client requirements, needs to be ensure that no duplicates in combination of multiple columns within target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E14C-225F-2C5A-0EC7-E6B8C2D6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3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E6E32-2F04-F5C1-6E72-61D42E378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42122"/>
            <a:ext cx="8946541" cy="5897217"/>
          </a:xfrm>
        </p:spPr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Validation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know the row creation date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active records as per the ETL development perspective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active records as per the business requirements perspective</a:t>
            </a:r>
          </a:p>
          <a:p>
            <a:pPr lvl="2">
              <a:buFont typeface="+mj-lt"/>
              <a:buAutoNum type="arabicPeriod"/>
            </a:pP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Sometimes based on the date values the updates and inserts are generated.</a:t>
            </a:r>
          </a:p>
          <a:p>
            <a:pPr lvl="2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+mj-lt"/>
              <a:buAutoNum type="arabicPeriod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Clea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nness</a:t>
            </a:r>
          </a:p>
          <a:p>
            <a:pPr lvl="2"/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Unnecessary columns should be deleted before loading into the staging area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CF745-B22E-7E21-0ABB-9E71F006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8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099EF6-C9DB-A4D7-8F90-354C7544B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426" y="1086678"/>
            <a:ext cx="9647583" cy="51816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A7851-F8EC-4780-CC04-3FCD2985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36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83B8-EC7E-7580-1571-2064B220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bugs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C854DA-BF5D-E6C0-DA50-1A4814DCE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052" y="1590261"/>
            <a:ext cx="7129669" cy="458908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37888-2A37-CC81-E846-2BFF99B3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47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6AF3-6F75-3EAA-85F9-344728E9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an ETL Tester</a:t>
            </a:r>
            <a:br>
              <a:rPr lang="en-US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88A4-CC8F-3402-A8F1-60EFDE60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146" y="1575840"/>
            <a:ext cx="8946541" cy="4195481"/>
          </a:xfrm>
        </p:spPr>
        <p:txBody>
          <a:bodyPr/>
          <a:lstStyle/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 ETL software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 components of ETL data ware house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Execute backend data-driven test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Create, design and execute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test plans and test harness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problem and provide solutions for potential issues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Approve requirements and design specifications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transfers and Test flat file</a:t>
            </a: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Writing SQL queries for various scenarios like count test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ECAC-5E4F-36ED-76A1-AB36F2DA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29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335EF-CB1B-9153-82EC-63575093C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29" y="309984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F24D9-5A2C-30A0-E9B1-B2A874F2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82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F12E-6E42-7A40-6463-A4D7B929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606" y="3245570"/>
            <a:ext cx="9404723" cy="1400530"/>
          </a:xfrm>
        </p:spPr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B407C-3C27-CA10-B5BB-60DC82F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4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1A39-2809-DB81-D9A5-574AF176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Data warehouse and data mart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35303F-5A4C-63C4-B482-F56C71821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509206"/>
              </p:ext>
            </p:extLst>
          </p:nvPr>
        </p:nvGraphicFramePr>
        <p:xfrm>
          <a:off x="1232452" y="2052638"/>
          <a:ext cx="881801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436">
                  <a:extLst>
                    <a:ext uri="{9D8B030D-6E8A-4147-A177-3AD203B41FA5}">
                      <a16:colId xmlns:a16="http://schemas.microsoft.com/office/drawing/2014/main" val="4103400692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837756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warehouse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mart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4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Data Warehouse is a large repository of data collected from different organizations or departments within a corporation.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data mart is an only subtype of a Data Warehouse. It is designed to meet the need of a certain user group.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5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helps to take a strategic decision.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helps to take tactical decisions for the business.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Designed to store enterprise-wide decision data, not just marketing data.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Dimensional modeling and star schema design employed for optimizing the performance of access layer.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5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size of the Data Warehouse may range from 100 GB to 1 TB+.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Size of Data Mart is less than 100 GB.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3676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52D79-3356-76C6-A1CD-04249E2E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9389-5FCB-8DBF-EDC3-42C6C34F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ROAD MAP of the ETL Testing process flow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2F586-ACC5-A6F7-4E13-4690F8EF7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383" y="1524001"/>
            <a:ext cx="9939130" cy="449844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15E3D-E574-A640-4824-9DF8B339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9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6285-012B-7F95-A4D3-F4BBBD69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25" y="874644"/>
            <a:ext cx="8946541" cy="4803912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</a:p>
          <a:p>
            <a:pPr lvl="2">
              <a:lnSpc>
                <a:spcPct val="200000"/>
              </a:lnSpc>
            </a:pPr>
            <a:r>
              <a:rPr lang="en-US" sz="3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Extract relevant data</a:t>
            </a:r>
          </a:p>
          <a:p>
            <a:pPr>
              <a:lnSpc>
                <a:spcPct val="20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</a:p>
          <a:p>
            <a:pPr lvl="2">
              <a:lnSpc>
                <a:spcPct val="200000"/>
              </a:lnSpc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 data to DW (Data Warehouse) format</a:t>
            </a:r>
          </a:p>
          <a:p>
            <a:pPr lvl="2">
              <a:lnSpc>
                <a:spcPct val="200000"/>
              </a:lnSpc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Cleansing of data :After the data is extracted, it will move into the next phase, of cleaning and conforming of data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2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2433A-B060-63CB-59A0-F26946EF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6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B80A-6EE4-F842-DD82-79B755FD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Transformation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52B3-EC94-FD76-F936-65255D8A5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Joining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0F900-8F27-BC1B-F292-EF2DA3C7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D34E9-B680-4E9C-D8C6-02A4C68F7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53" y="3013863"/>
            <a:ext cx="5934903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2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D5AF-6FF7-1C0D-D5F8-1FA2EFE4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99" y="1469822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Duplication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A46E2-6621-60C5-B47A-13473E6E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CB5B1-22CD-0B42-15E7-22F80F56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43" y="2628788"/>
            <a:ext cx="5830114" cy="1600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75C96-7BAB-D65A-D486-74C92FE21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943" y="4378386"/>
            <a:ext cx="5515745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6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419D-7CC4-2655-ACEF-2666575C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338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Keys Restructuring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7C7EC-CDDC-70EB-B0EC-E0945939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07CCD-EEC3-BB98-7931-2DD996DD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17" y="2814552"/>
            <a:ext cx="6566623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42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10524</TotalTime>
  <Words>1129</Words>
  <Application>Microsoft Office PowerPoint</Application>
  <PresentationFormat>Widescreen</PresentationFormat>
  <Paragraphs>175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Source Sans Pro</vt:lpstr>
      <vt:lpstr>Times New Roman</vt:lpstr>
      <vt:lpstr>Wingdings 3</vt:lpstr>
      <vt:lpstr>Ion</vt:lpstr>
      <vt:lpstr>PowerPoint Presentation</vt:lpstr>
      <vt:lpstr>What is ETL Testing?</vt:lpstr>
      <vt:lpstr>PowerPoint Presentation</vt:lpstr>
      <vt:lpstr>Difference between Data warehouse and data mart</vt:lpstr>
      <vt:lpstr>ROAD MAP of the ETL Testing process flow</vt:lpstr>
      <vt:lpstr>PowerPoint Presentation</vt:lpstr>
      <vt:lpstr>Data Transformation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phases of ETL testing process </vt:lpstr>
      <vt:lpstr>PowerPoint Presentation</vt:lpstr>
      <vt:lpstr>PowerPoint Presentation</vt:lpstr>
      <vt:lpstr>Types of ETL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bugs</vt:lpstr>
      <vt:lpstr>Responsibilities of an ETL Tester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Sreeshma M Satheesh</dc:creator>
  <cp:lastModifiedBy>Sreeshma M Satheesh</cp:lastModifiedBy>
  <cp:revision>25</cp:revision>
  <dcterms:created xsi:type="dcterms:W3CDTF">2022-11-19T10:22:17Z</dcterms:created>
  <dcterms:modified xsi:type="dcterms:W3CDTF">2023-01-13T02:46:30Z</dcterms:modified>
</cp:coreProperties>
</file>